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60"/>
  </p:normalViewPr>
  <p:slideViewPr>
    <p:cSldViewPr>
      <p:cViewPr>
        <p:scale>
          <a:sx n="76" d="100"/>
          <a:sy n="76" d="100"/>
        </p:scale>
        <p:origin x="-122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88F87C-A444-4CDF-89C8-2B7A928FE51A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AE432-C867-4EEB-9C39-5C5645B6CD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0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43608" y="2132856"/>
            <a:ext cx="722826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solidFill>
                  <a:srgbClr val="C00000"/>
                </a:solidFill>
              </a:rPr>
              <a:t>Сбор  информации</a:t>
            </a:r>
            <a:endParaRPr lang="ru-RU" sz="6600" b="1" cap="none" spc="0" dirty="0">
              <a:ln w="1905"/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/>
          <a:srcRect l="25096" t="6688" r="8492" b="5704"/>
          <a:stretch>
            <a:fillRect/>
          </a:stretch>
        </p:blipFill>
        <p:spPr bwMode="auto">
          <a:xfrm>
            <a:off x="0" y="0"/>
            <a:ext cx="9246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6516" r="8964" b="3907"/>
          <a:stretch>
            <a:fillRect/>
          </a:stretch>
        </p:blipFill>
        <p:spPr bwMode="auto">
          <a:xfrm>
            <a:off x="0" y="-1"/>
            <a:ext cx="9144000" cy="6992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0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576" y="1340768"/>
            <a:ext cx="79208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Литература: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Учебник для 3 класса «Информатика и ИКТ» Н.В. Матвеева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Рабочая тетрадь – 3 класс, «Информатика и ИКТ», ч. 1, Н.В. Матвеева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0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1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8485" r="8411" b="3907"/>
          <a:stretch>
            <a:fillRect/>
          </a:stretch>
        </p:blipFill>
        <p:spPr bwMode="auto">
          <a:xfrm>
            <a:off x="0" y="0"/>
            <a:ext cx="924674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0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1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5731" t="7501" r="8411" b="3907"/>
          <a:stretch>
            <a:fillRect/>
          </a:stretch>
        </p:blipFill>
        <p:spPr bwMode="auto">
          <a:xfrm>
            <a:off x="0" y="0"/>
            <a:ext cx="9144000" cy="69156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1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5177" t="7501" r="8411" b="390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34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Алексей</dc:creator>
  <cp:lastModifiedBy>Наталья</cp:lastModifiedBy>
  <cp:revision>4</cp:revision>
  <dcterms:created xsi:type="dcterms:W3CDTF">2014-03-02T18:40:18Z</dcterms:created>
  <dcterms:modified xsi:type="dcterms:W3CDTF">2015-05-07T19:30:57Z</dcterms:modified>
</cp:coreProperties>
</file>